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881e8d1cf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881e8d1cf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adcf8d28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adcf8d28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d9295f2f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d9295f2f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d9295f2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d9295f2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881e8d1cf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881e8d1cf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881e8d1cf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881e8d1c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881e8d1cf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881e8d1cf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881e8d1cf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881e8d1cf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881e8d1cf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881e8d1cf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881e8d1cf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881e8d1cf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652700"/>
            <a:ext cx="85206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Comets! Asteroids! Yay!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97700"/>
            <a:ext cx="8839200" cy="2148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Comet Bits</a:t>
            </a:r>
            <a:endParaRPr/>
          </a:p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311700" y="1152475"/>
            <a:ext cx="4333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Composition: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Ice and Rock - density ~ 1.5 - 2 g/cm</a:t>
            </a:r>
            <a:r>
              <a:rPr baseline="30000" lang="en" sz="1400"/>
              <a:t>3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Ammonia and other organic compounds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Source of life on Earth?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Anatomy of a Comet: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Nucleus - the solid core of a comet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Not typically visible from Earth, Jets &amp; Outgassing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Coma - luminous halo/fog around the nucleus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Tails - long streams of dust and gas stretching far behind comet</a:t>
            </a:r>
            <a:endParaRPr/>
          </a:p>
        </p:txBody>
      </p:sp>
      <p:pic>
        <p:nvPicPr>
          <p:cNvPr descr="tumblr_nvsh7sBMqz1us21qco2_1280.jpg" id="114" name="Google Shape;11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500" y="896974"/>
            <a:ext cx="4386724" cy="3512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Long Story Short</a:t>
            </a:r>
            <a:endParaRPr/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 </a:t>
            </a:r>
            <a:r>
              <a:rPr b="1" i="1" lang="en">
                <a:solidFill>
                  <a:srgbClr val="D9D9D9"/>
                </a:solidFill>
              </a:rPr>
              <a:t>asteroid</a:t>
            </a:r>
            <a:r>
              <a:rPr lang="en"/>
              <a:t> is a small rocky body orbiting the sun.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Sometimes one asteroid can smash into another. This can cause small pieces of the asteroid to break off. Those pieces are called </a:t>
            </a:r>
            <a:r>
              <a:rPr b="1" i="1" lang="en">
                <a:solidFill>
                  <a:srgbClr val="D9D9D9"/>
                </a:solidFill>
              </a:rPr>
              <a:t>meteoroids</a:t>
            </a:r>
            <a:r>
              <a:rPr lang="en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a meteoroid comes close enough to Earth and enters the Earth’s atmosphere, it vaporizes and turns into a </a:t>
            </a:r>
            <a:r>
              <a:rPr b="1" i="1" lang="en">
                <a:solidFill>
                  <a:srgbClr val="D9D9D9"/>
                </a:solidFill>
              </a:rPr>
              <a:t>meteor</a:t>
            </a:r>
            <a:r>
              <a:rPr lang="en"/>
              <a:t>: a beautiful streak of light in the sky.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Sometimes the meteoroid rocks don’t vaporize completely and survive the trip through Earth’s atmosphere and land as rocks on the surface. Those are called </a:t>
            </a:r>
            <a:r>
              <a:rPr b="1" i="1" lang="en">
                <a:solidFill>
                  <a:srgbClr val="D9D9D9"/>
                </a:solidFill>
              </a:rPr>
              <a:t>meteorites</a:t>
            </a:r>
            <a:r>
              <a:rPr lang="en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Asteroids are made up of metals and rocky material, while </a:t>
            </a:r>
            <a:r>
              <a:rPr b="1" i="1" lang="en">
                <a:solidFill>
                  <a:srgbClr val="D9D9D9"/>
                </a:solidFill>
              </a:rPr>
              <a:t>comets</a:t>
            </a:r>
            <a:r>
              <a:rPr lang="en"/>
              <a:t> are made up of ice, dust and rocky material.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311700" y="1829275"/>
            <a:ext cx="8520600" cy="24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lab can get </a:t>
            </a:r>
            <a:r>
              <a:rPr i="1" lang="en"/>
              <a:t>very</a:t>
            </a:r>
            <a:r>
              <a:rPr lang="en"/>
              <a:t> messy. I am not your mom. If I have to clean up after you, </a:t>
            </a:r>
            <a:r>
              <a:rPr b="1" lang="en" u="sng">
                <a:solidFill>
                  <a:srgbClr val="FF0000"/>
                </a:solidFill>
              </a:rPr>
              <a:t>YOU WILL GET A ZERO</a:t>
            </a:r>
            <a:r>
              <a:rPr lang="en"/>
              <a:t>. End of story. Clean up after yourselves.</a:t>
            </a:r>
            <a:endParaRPr/>
          </a:p>
        </p:txBody>
      </p:sp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0" y="532225"/>
            <a:ext cx="85206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 Note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Schedule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This is it. Schedule is have a nice life. Stay in school. Don’t do drugs. Or do, kinda your call.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2053950"/>
            <a:ext cx="8520600" cy="10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the difference between a comet and an asteroid?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Asteroids</a:t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152475"/>
            <a:ext cx="397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Usually found hanging out, orbiting between Mars and Jupiter - the asteroid belt!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Composition is usually rocky/metallic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Most are small pebbles. Some are larger than the state of New Mexico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Meteors/Shooting Stars</a:t>
            </a:r>
            <a:endParaRPr/>
          </a:p>
        </p:txBody>
      </p:sp>
      <p:pic>
        <p:nvPicPr>
          <p:cNvPr descr="InnerSolarSystem-en.png"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7500" y="375750"/>
            <a:ext cx="4392000" cy="43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Asteroid Impacts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Chicxulub-animation.gif"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850" y="1017725"/>
            <a:ext cx="8832300" cy="400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Impact Energy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311700" y="1152475"/>
            <a:ext cx="3968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Space Junk can hit with speeds up to ~65,000 mph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meteorite the size of a football field at this speed has the kinetic energy of 10</a:t>
            </a:r>
            <a:r>
              <a:rPr baseline="30000" lang="en"/>
              <a:t>18 </a:t>
            </a:r>
            <a:r>
              <a:rPr lang="en"/>
              <a:t>Joules or </a:t>
            </a:r>
            <a:r>
              <a:rPr i="1" lang="en"/>
              <a:t>200 Megatons of TNT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Comparison: Hiroshima ~ 15 Kilotons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Largest Nuclear Weapon ever detonated ~50 Megatons</a:t>
            </a:r>
            <a:endParaRPr/>
          </a:p>
        </p:txBody>
      </p:sp>
      <p:pic>
        <p:nvPicPr>
          <p:cNvPr descr="Pingualuit_aerial_2007.jpg"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6450" y="1365387"/>
            <a:ext cx="4485855" cy="2990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Comets</a:t>
            </a:r>
            <a:endParaRPr/>
          </a:p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311700" y="1152475"/>
            <a:ext cx="3692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pretty ones!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Dirty snowballs (rock and ice)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Long period comets from the Oort Cloud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Short period comets from the Kuiper Belt (where Pluto lives)</a:t>
            </a:r>
            <a:endParaRPr/>
          </a:p>
        </p:txBody>
      </p:sp>
      <p:pic>
        <p:nvPicPr>
          <p:cNvPr descr="two-comets-flybys-march-2016.jpg" id="100" name="Google Shape;1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4125" y="1126551"/>
            <a:ext cx="4771250" cy="3182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2000px-Kuiper_belt_-_Oort_cloud-en.svg.png" id="107" name="Google Shape;10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2875" y="0"/>
            <a:ext cx="599825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